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9" r:id="rId3"/>
    <p:sldId id="260" r:id="rId4"/>
    <p:sldId id="261" r:id="rId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3" autoAdjust="0"/>
    <p:restoredTop sz="94660"/>
  </p:normalViewPr>
  <p:slideViewPr>
    <p:cSldViewPr snapToGrid="0">
      <p:cViewPr varScale="1">
        <p:scale>
          <a:sx n="112" d="100"/>
          <a:sy n="112" d="100"/>
        </p:scale>
        <p:origin x="12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E023E38-87AD-4580-8FDB-B0BE309C9B91}" type="datetimeFigureOut">
              <a:rPr lang="es-MX" smtClean="0"/>
              <a:t>03/07/2023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393672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023E38-87AD-4580-8FDB-B0BE309C9B91}" type="datetimeFigureOut">
              <a:rPr lang="es-MX" smtClean="0"/>
              <a:t>03/07/2023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2949801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023E38-87AD-4580-8FDB-B0BE309C9B91}" type="datetimeFigureOut">
              <a:rPr lang="es-MX" smtClean="0"/>
              <a:t>03/07/2023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136915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E023E38-87AD-4580-8FDB-B0BE309C9B91}" type="datetimeFigureOut">
              <a:rPr lang="es-MX" smtClean="0"/>
              <a:t>03/07/2023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38057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E023E38-87AD-4580-8FDB-B0BE309C9B91}" type="datetimeFigureOut">
              <a:rPr lang="es-MX" smtClean="0"/>
              <a:t>03/07/2023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4794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023E38-87AD-4580-8FDB-B0BE309C9B91}" type="datetimeFigureOut">
              <a:rPr lang="es-MX" smtClean="0"/>
              <a:t>03/07/2023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158597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E023E38-87AD-4580-8FDB-B0BE309C9B91}" type="datetimeFigureOut">
              <a:rPr lang="es-MX" smtClean="0"/>
              <a:t>03/07/2023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335357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E023E38-87AD-4580-8FDB-B0BE309C9B91}" type="datetimeFigureOut">
              <a:rPr lang="es-MX" smtClean="0"/>
              <a:t>03/07/2023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205756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23E38-87AD-4580-8FDB-B0BE309C9B91}" type="datetimeFigureOut">
              <a:rPr lang="es-MX" smtClean="0"/>
              <a:t>03/07/2023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394598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E023E38-87AD-4580-8FDB-B0BE309C9B91}" type="datetimeFigureOut">
              <a:rPr lang="es-MX" smtClean="0"/>
              <a:t>03/07/2023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1748184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E023E38-87AD-4580-8FDB-B0BE309C9B91}" type="datetimeFigureOut">
              <a:rPr lang="es-MX" smtClean="0"/>
              <a:t>03/07/2023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73C0A36-FD5E-40F5-9960-1CC3DD7B8A87}" type="slidenum">
              <a:rPr lang="es-MX" smtClean="0"/>
              <a:t>‹Nº›</a:t>
            </a:fld>
            <a:endParaRPr lang="es-MX"/>
          </a:p>
        </p:txBody>
      </p:sp>
    </p:spTree>
    <p:extLst>
      <p:ext uri="{BB962C8B-B14F-4D97-AF65-F5344CB8AC3E}">
        <p14:creationId xmlns:p14="http://schemas.microsoft.com/office/powerpoint/2010/main" val="342978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23E38-87AD-4580-8FDB-B0BE309C9B91}" type="datetimeFigureOut">
              <a:rPr lang="es-MX" smtClean="0"/>
              <a:t>03/07/2023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C0A36-FD5E-40F5-9960-1CC3DD7B8A87}" type="slidenum">
              <a:rPr lang="es-MX" smtClean="0"/>
              <a:t>‹Nº›</a:t>
            </a:fld>
            <a:endParaRPr lang="es-MX"/>
          </a:p>
        </p:txBody>
      </p:sp>
    </p:spTree>
    <p:extLst>
      <p:ext uri="{BB962C8B-B14F-4D97-AF65-F5344CB8AC3E}">
        <p14:creationId xmlns:p14="http://schemas.microsoft.com/office/powerpoint/2010/main" val="3039579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1848" r="32223"/>
          <a:stretch/>
        </p:blipFill>
        <p:spPr>
          <a:xfrm>
            <a:off x="0" y="0"/>
            <a:ext cx="9144000" cy="6858000"/>
          </a:xfrm>
          <a:prstGeom prst="rect">
            <a:avLst/>
          </a:prstGeom>
        </p:spPr>
      </p:pic>
    </p:spTree>
    <p:extLst>
      <p:ext uri="{BB962C8B-B14F-4D97-AF65-F5344CB8AC3E}">
        <p14:creationId xmlns:p14="http://schemas.microsoft.com/office/powerpoint/2010/main" val="1904757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Rectángulo 1"/>
          <p:cNvSpPr/>
          <p:nvPr/>
        </p:nvSpPr>
        <p:spPr>
          <a:xfrm>
            <a:off x="0" y="5799405"/>
            <a:ext cx="9144000"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898" y="6107795"/>
            <a:ext cx="779970" cy="491769"/>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6900" y="6127327"/>
            <a:ext cx="1415302" cy="491769"/>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378" y="6107795"/>
            <a:ext cx="1163089" cy="491769"/>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0301" y="6087248"/>
            <a:ext cx="1313322" cy="540946"/>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6635" y="6127327"/>
            <a:ext cx="604830" cy="491769"/>
          </a:xfrm>
          <a:prstGeom prst="rect">
            <a:avLst/>
          </a:prstGeom>
        </p:spPr>
      </p:pic>
      <p:sp>
        <p:nvSpPr>
          <p:cNvPr id="9" name="Rectángulo 8"/>
          <p:cNvSpPr/>
          <p:nvPr/>
        </p:nvSpPr>
        <p:spPr>
          <a:xfrm>
            <a:off x="1723883" y="255746"/>
            <a:ext cx="4572000" cy="1384995"/>
          </a:xfrm>
          <a:prstGeom prst="rect">
            <a:avLst/>
          </a:prstGeom>
        </p:spPr>
        <p:txBody>
          <a:bodyPr>
            <a:spAutoFit/>
          </a:bodyPr>
          <a:lstStyle/>
          <a:p>
            <a:pPr algn="ctr"/>
            <a:r>
              <a:rPr lang="es-MX" sz="4800" b="1" dirty="0" err="1" smtClean="0"/>
              <a:t>Vapeadores</a:t>
            </a:r>
            <a:endParaRPr lang="es-MX" sz="4800" b="1" dirty="0" smtClean="0"/>
          </a:p>
          <a:p>
            <a:pPr algn="ctr"/>
            <a:r>
              <a:rPr lang="es-MX" sz="3600" b="1" dirty="0" smtClean="0">
                <a:solidFill>
                  <a:srgbClr val="C00000"/>
                </a:solidFill>
              </a:rPr>
              <a:t>¡NETA SON TÓXICOS!</a:t>
            </a:r>
            <a:endParaRPr lang="es-MX" sz="3600" b="1" dirty="0">
              <a:solidFill>
                <a:srgbClr val="C00000"/>
              </a:solidFill>
            </a:endParaRPr>
          </a:p>
        </p:txBody>
      </p:sp>
      <p:sp>
        <p:nvSpPr>
          <p:cNvPr id="10" name="Rectángulo 9"/>
          <p:cNvSpPr/>
          <p:nvPr/>
        </p:nvSpPr>
        <p:spPr>
          <a:xfrm>
            <a:off x="276172" y="1521736"/>
            <a:ext cx="4715664" cy="3785652"/>
          </a:xfrm>
          <a:prstGeom prst="rect">
            <a:avLst/>
          </a:prstGeom>
        </p:spPr>
        <p:txBody>
          <a:bodyPr wrap="square">
            <a:spAutoFit/>
          </a:bodyPr>
          <a:lstStyle/>
          <a:p>
            <a:pPr algn="just"/>
            <a:r>
              <a:rPr lang="es-MX" sz="2000" b="1" dirty="0" smtClean="0"/>
              <a:t>¿Qué es?</a:t>
            </a:r>
          </a:p>
          <a:p>
            <a:pPr algn="just"/>
            <a:endParaRPr lang="es-MX" sz="2000" b="1" dirty="0" smtClean="0"/>
          </a:p>
          <a:p>
            <a:pPr algn="just"/>
            <a:r>
              <a:rPr lang="es-MX" sz="2000" dirty="0" smtClean="0"/>
              <a:t>Los </a:t>
            </a:r>
            <a:r>
              <a:rPr lang="es-MX" sz="2000" dirty="0" err="1" smtClean="0"/>
              <a:t>vapeadores</a:t>
            </a:r>
            <a:r>
              <a:rPr lang="es-MX" sz="2000" dirty="0" smtClean="0"/>
              <a:t> (cigarrillos electrónicos o e-</a:t>
            </a:r>
            <a:r>
              <a:rPr lang="es-MX" sz="2000" dirty="0" err="1" smtClean="0"/>
              <a:t>cigs</a:t>
            </a:r>
            <a:r>
              <a:rPr lang="es-MX" sz="2000" dirty="0" smtClean="0"/>
              <a:t>) son dispositivos electrónicos que administran nicotina, sustancia psicoactiva </a:t>
            </a:r>
          </a:p>
          <a:p>
            <a:pPr algn="just"/>
            <a:r>
              <a:rPr lang="es-MX" sz="2000" dirty="0" smtClean="0"/>
              <a:t>estimulante y con un alto potencial adictivo. Estos dispositivos incluyen un cartucho desechable o recargable que es calentado para permitir la inhalación de un líquido compuesto por nicotina, formaldehído, </a:t>
            </a:r>
            <a:r>
              <a:rPr lang="es-MX" sz="2000" dirty="0" err="1" smtClean="0"/>
              <a:t>propilenglicol</a:t>
            </a:r>
            <a:r>
              <a:rPr lang="es-MX" sz="2000" dirty="0" smtClean="0"/>
              <a:t>, saborizantes y aromatizantes. </a:t>
            </a:r>
            <a:endParaRPr lang="es-MX" sz="2000" dirty="0"/>
          </a:p>
        </p:txBody>
      </p:sp>
      <p:pic>
        <p:nvPicPr>
          <p:cNvPr id="11" name="Imagen 10"/>
          <p:cNvPicPr>
            <a:picLocks noChangeAspect="1"/>
          </p:cNvPicPr>
          <p:nvPr/>
        </p:nvPicPr>
        <p:blipFill>
          <a:blip r:embed="rId8"/>
          <a:stretch>
            <a:fillRect/>
          </a:stretch>
        </p:blipFill>
        <p:spPr>
          <a:xfrm>
            <a:off x="6565895" y="255746"/>
            <a:ext cx="2103543" cy="1994268"/>
          </a:xfrm>
          <a:prstGeom prst="rect">
            <a:avLst/>
          </a:prstGeom>
          <a:ln>
            <a:noFill/>
          </a:ln>
          <a:effectLst>
            <a:outerShdw blurRad="190500" algn="tl" rotWithShape="0">
              <a:srgbClr val="000000">
                <a:alpha val="70000"/>
              </a:srgbClr>
            </a:outerShdw>
          </a:effectLst>
        </p:spPr>
      </p:pic>
      <p:pic>
        <p:nvPicPr>
          <p:cNvPr id="12" name="Imagen 11"/>
          <p:cNvPicPr>
            <a:picLocks noChangeAspect="1"/>
          </p:cNvPicPr>
          <p:nvPr/>
        </p:nvPicPr>
        <p:blipFill>
          <a:blip r:embed="rId9"/>
          <a:stretch>
            <a:fillRect/>
          </a:stretch>
        </p:blipFill>
        <p:spPr>
          <a:xfrm>
            <a:off x="5636029" y="3035157"/>
            <a:ext cx="3252285" cy="22722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7061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799405"/>
            <a:ext cx="9144000"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898" y="6107795"/>
            <a:ext cx="779970" cy="491769"/>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900" y="6127327"/>
            <a:ext cx="1415302" cy="491769"/>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78" y="6107795"/>
            <a:ext cx="1163089" cy="491769"/>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0301" y="6087248"/>
            <a:ext cx="1313322" cy="54094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6635" y="6127327"/>
            <a:ext cx="604830" cy="491769"/>
          </a:xfrm>
          <a:prstGeom prst="rect">
            <a:avLst/>
          </a:prstGeom>
        </p:spPr>
      </p:pic>
      <p:sp>
        <p:nvSpPr>
          <p:cNvPr id="10" name="Rectángulo 9"/>
          <p:cNvSpPr/>
          <p:nvPr/>
        </p:nvSpPr>
        <p:spPr>
          <a:xfrm>
            <a:off x="429378" y="2134802"/>
            <a:ext cx="4591509" cy="2862322"/>
          </a:xfrm>
          <a:prstGeom prst="rect">
            <a:avLst/>
          </a:prstGeom>
        </p:spPr>
        <p:txBody>
          <a:bodyPr wrap="square">
            <a:spAutoFit/>
          </a:bodyPr>
          <a:lstStyle/>
          <a:p>
            <a:pPr algn="just"/>
            <a:r>
              <a:rPr lang="es-MX" sz="2000" b="1" dirty="0" smtClean="0"/>
              <a:t>Modo de consumo</a:t>
            </a:r>
          </a:p>
          <a:p>
            <a:pPr algn="just"/>
            <a:endParaRPr lang="es-MX" sz="2000" b="1" dirty="0" smtClean="0"/>
          </a:p>
          <a:p>
            <a:pPr algn="just"/>
            <a:r>
              <a:rPr lang="es-MX" sz="2000" dirty="0" smtClean="0"/>
              <a:t>Existe una amplia variedad de </a:t>
            </a:r>
            <a:r>
              <a:rPr lang="es-MX" sz="2000" dirty="0" err="1" smtClean="0"/>
              <a:t>vapeadores</a:t>
            </a:r>
            <a:r>
              <a:rPr lang="es-MX" sz="2000" dirty="0" smtClean="0"/>
              <a:t>.</a:t>
            </a:r>
          </a:p>
          <a:p>
            <a:pPr algn="just"/>
            <a:endParaRPr lang="es-MX" sz="2000" dirty="0"/>
          </a:p>
          <a:p>
            <a:pPr algn="just"/>
            <a:r>
              <a:rPr lang="es-MX" sz="2000" dirty="0" smtClean="0"/>
              <a:t>Los SEAN se comercializan en forma de cigarrillos, cigarros, puritos, pipas o narguiles; otros tienen la forma de objetos del día a día como bolígrafos, lápices, USB y dispositivos cilíndricos o prismáticos.</a:t>
            </a:r>
            <a:endParaRPr lang="es-MX" sz="2000" dirty="0"/>
          </a:p>
        </p:txBody>
      </p:sp>
      <p:sp>
        <p:nvSpPr>
          <p:cNvPr id="12" name="Rectángulo 11"/>
          <p:cNvSpPr/>
          <p:nvPr/>
        </p:nvSpPr>
        <p:spPr>
          <a:xfrm>
            <a:off x="1723883" y="255746"/>
            <a:ext cx="4572000" cy="1384995"/>
          </a:xfrm>
          <a:prstGeom prst="rect">
            <a:avLst/>
          </a:prstGeom>
        </p:spPr>
        <p:txBody>
          <a:bodyPr>
            <a:spAutoFit/>
          </a:bodyPr>
          <a:lstStyle/>
          <a:p>
            <a:pPr algn="ctr"/>
            <a:r>
              <a:rPr lang="es-MX" sz="4800" b="1" dirty="0" err="1" smtClean="0"/>
              <a:t>Vapeadores</a:t>
            </a:r>
            <a:endParaRPr lang="es-MX" sz="4800" b="1" dirty="0" smtClean="0"/>
          </a:p>
          <a:p>
            <a:pPr algn="ctr"/>
            <a:r>
              <a:rPr lang="es-MX" sz="3600" b="1" dirty="0" smtClean="0">
                <a:solidFill>
                  <a:srgbClr val="C00000"/>
                </a:solidFill>
              </a:rPr>
              <a:t>¡NETA SON TÓXICOS!</a:t>
            </a:r>
            <a:endParaRPr lang="es-MX" sz="3600" b="1" dirty="0">
              <a:solidFill>
                <a:srgbClr val="C00000"/>
              </a:solidFill>
            </a:endParaRPr>
          </a:p>
        </p:txBody>
      </p:sp>
      <p:pic>
        <p:nvPicPr>
          <p:cNvPr id="13" name="Imagen 12"/>
          <p:cNvPicPr>
            <a:picLocks noChangeAspect="1"/>
          </p:cNvPicPr>
          <p:nvPr/>
        </p:nvPicPr>
        <p:blipFill>
          <a:blip r:embed="rId7"/>
          <a:stretch>
            <a:fillRect/>
          </a:stretch>
        </p:blipFill>
        <p:spPr>
          <a:xfrm>
            <a:off x="5814457" y="1640741"/>
            <a:ext cx="2619375" cy="1743075"/>
          </a:xfrm>
          <a:prstGeom prst="rect">
            <a:avLst/>
          </a:prstGeom>
          <a:ln>
            <a:noFill/>
          </a:ln>
          <a:effectLst>
            <a:outerShdw blurRad="190500" algn="tl" rotWithShape="0">
              <a:srgbClr val="000000">
                <a:alpha val="70000"/>
              </a:srgbClr>
            </a:outerShdw>
          </a:effectLst>
        </p:spPr>
      </p:pic>
      <p:pic>
        <p:nvPicPr>
          <p:cNvPr id="14" name="Imagen 13"/>
          <p:cNvPicPr>
            <a:picLocks noChangeAspect="1"/>
          </p:cNvPicPr>
          <p:nvPr/>
        </p:nvPicPr>
        <p:blipFill>
          <a:blip r:embed="rId8"/>
          <a:stretch>
            <a:fillRect/>
          </a:stretch>
        </p:blipFill>
        <p:spPr>
          <a:xfrm>
            <a:off x="5814456" y="3700967"/>
            <a:ext cx="2619375" cy="17430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7748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799405"/>
            <a:ext cx="9144000"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898" y="6107795"/>
            <a:ext cx="779970" cy="491769"/>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900" y="6127327"/>
            <a:ext cx="1415302" cy="491769"/>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78" y="6107795"/>
            <a:ext cx="1163089" cy="491769"/>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0301" y="6087248"/>
            <a:ext cx="1313322" cy="54094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6635" y="6127327"/>
            <a:ext cx="604830" cy="491769"/>
          </a:xfrm>
          <a:prstGeom prst="rect">
            <a:avLst/>
          </a:prstGeom>
        </p:spPr>
      </p:pic>
      <p:sp>
        <p:nvSpPr>
          <p:cNvPr id="10" name="Rectángulo 9"/>
          <p:cNvSpPr/>
          <p:nvPr/>
        </p:nvSpPr>
        <p:spPr>
          <a:xfrm>
            <a:off x="108066" y="1196849"/>
            <a:ext cx="3664136" cy="2862322"/>
          </a:xfrm>
          <a:prstGeom prst="rect">
            <a:avLst/>
          </a:prstGeom>
        </p:spPr>
        <p:txBody>
          <a:bodyPr wrap="square">
            <a:spAutoFit/>
          </a:bodyPr>
          <a:lstStyle/>
          <a:p>
            <a:pPr algn="ctr"/>
            <a:r>
              <a:rPr lang="es-MX" b="1" dirty="0" smtClean="0">
                <a:solidFill>
                  <a:schemeClr val="accent1">
                    <a:lumMod val="75000"/>
                  </a:schemeClr>
                </a:solidFill>
              </a:rPr>
              <a:t>EFECTOS </a:t>
            </a:r>
          </a:p>
          <a:p>
            <a:pPr algn="just"/>
            <a:r>
              <a:rPr lang="es-MX" dirty="0" smtClean="0"/>
              <a:t>La mayoría de las personas que usan los SEAN regularmente son dependientes de la nicotina, la cual genera ligeros efectos estimulantes, aumento de la frecuencia </a:t>
            </a:r>
            <a:r>
              <a:rPr lang="es-MX" dirty="0" smtClean="0"/>
              <a:t>cardíaca </a:t>
            </a:r>
            <a:r>
              <a:rPr lang="es-MX" dirty="0" smtClean="0"/>
              <a:t>y de la presión arterial; en dosis altas y con un consumo prolongado puede ocasionar un infarto al corazón y la muerte. </a:t>
            </a:r>
            <a:endParaRPr lang="es-MX" dirty="0"/>
          </a:p>
        </p:txBody>
      </p:sp>
      <p:sp>
        <p:nvSpPr>
          <p:cNvPr id="11" name="Rectángulo 10"/>
          <p:cNvSpPr/>
          <p:nvPr/>
        </p:nvSpPr>
        <p:spPr>
          <a:xfrm>
            <a:off x="5221148" y="1239522"/>
            <a:ext cx="3615281" cy="2862322"/>
          </a:xfrm>
          <a:prstGeom prst="rect">
            <a:avLst/>
          </a:prstGeom>
        </p:spPr>
        <p:txBody>
          <a:bodyPr wrap="square">
            <a:spAutoFit/>
          </a:bodyPr>
          <a:lstStyle/>
          <a:p>
            <a:pPr algn="just"/>
            <a:r>
              <a:rPr lang="es-MX" b="1" dirty="0" smtClean="0"/>
              <a:t>Principales riesgos para la salud</a:t>
            </a:r>
          </a:p>
          <a:p>
            <a:pPr algn="just"/>
            <a:r>
              <a:rPr lang="es-MX" dirty="0" smtClean="0"/>
              <a:t>El uso de </a:t>
            </a:r>
            <a:r>
              <a:rPr lang="es-MX" dirty="0" err="1" smtClean="0"/>
              <a:t>vapeadores</a:t>
            </a:r>
            <a:r>
              <a:rPr lang="es-MX" dirty="0" smtClean="0"/>
              <a:t> con y sin nicotina provoca lesiones en el tejido del sistema respiratorio, principalmente en las vías respiratorias altas, asimismo, altera el proceso respiratorio porque disminuye la cantidad de oxígeno en la respiración de personas que eran no fumadores y vapearon.</a:t>
            </a:r>
            <a:endParaRPr lang="es-MX" dirty="0"/>
          </a:p>
        </p:txBody>
      </p:sp>
      <p:sp>
        <p:nvSpPr>
          <p:cNvPr id="12" name="Rectángulo 11"/>
          <p:cNvSpPr/>
          <p:nvPr/>
        </p:nvSpPr>
        <p:spPr>
          <a:xfrm>
            <a:off x="1981578" y="-175738"/>
            <a:ext cx="4572000" cy="1384995"/>
          </a:xfrm>
          <a:prstGeom prst="rect">
            <a:avLst/>
          </a:prstGeom>
        </p:spPr>
        <p:txBody>
          <a:bodyPr>
            <a:spAutoFit/>
          </a:bodyPr>
          <a:lstStyle/>
          <a:p>
            <a:pPr algn="ctr"/>
            <a:r>
              <a:rPr lang="es-MX" sz="4800" b="1" dirty="0" err="1" smtClean="0"/>
              <a:t>Vapeadores</a:t>
            </a:r>
            <a:endParaRPr lang="es-MX" sz="4800" b="1" dirty="0" smtClean="0"/>
          </a:p>
          <a:p>
            <a:pPr algn="ctr"/>
            <a:r>
              <a:rPr lang="es-MX" sz="3600" b="1" dirty="0" smtClean="0">
                <a:solidFill>
                  <a:srgbClr val="C00000"/>
                </a:solidFill>
              </a:rPr>
              <a:t>¡NETA SON TÓXICOS!</a:t>
            </a:r>
            <a:endParaRPr lang="es-MX" sz="3600" b="1" dirty="0">
              <a:solidFill>
                <a:srgbClr val="C00000"/>
              </a:solidFill>
            </a:endParaRPr>
          </a:p>
        </p:txBody>
      </p:sp>
      <p:pic>
        <p:nvPicPr>
          <p:cNvPr id="14" name="Imagen 13"/>
          <p:cNvPicPr>
            <a:picLocks noChangeAspect="1"/>
          </p:cNvPicPr>
          <p:nvPr/>
        </p:nvPicPr>
        <p:blipFill>
          <a:blip r:embed="rId7"/>
          <a:stretch>
            <a:fillRect/>
          </a:stretch>
        </p:blipFill>
        <p:spPr>
          <a:xfrm>
            <a:off x="292297" y="4200272"/>
            <a:ext cx="2962274" cy="1538602"/>
          </a:xfrm>
          <a:prstGeom prst="rect">
            <a:avLst/>
          </a:prstGeom>
          <a:ln>
            <a:noFill/>
          </a:ln>
          <a:effectLst>
            <a:outerShdw blurRad="190500" algn="tl" rotWithShape="0">
              <a:srgbClr val="000000">
                <a:alpha val="70000"/>
              </a:srgbClr>
            </a:outerShdw>
          </a:effectLst>
        </p:spPr>
      </p:pic>
      <p:pic>
        <p:nvPicPr>
          <p:cNvPr id="15" name="Imagen 14"/>
          <p:cNvPicPr>
            <a:picLocks noChangeAspect="1"/>
          </p:cNvPicPr>
          <p:nvPr/>
        </p:nvPicPr>
        <p:blipFill>
          <a:blip r:embed="rId8"/>
          <a:stretch>
            <a:fillRect/>
          </a:stretch>
        </p:blipFill>
        <p:spPr>
          <a:xfrm>
            <a:off x="5434170" y="4226090"/>
            <a:ext cx="2962275" cy="15430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1680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232</Words>
  <Application>Microsoft Office PowerPoint</Application>
  <PresentationFormat>Presentación en pantalla (4:3)</PresentationFormat>
  <Paragraphs>19</Paragraphs>
  <Slides>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Tutorias 4</dc:creator>
  <cp:lastModifiedBy>Tutorias03</cp:lastModifiedBy>
  <cp:revision>8</cp:revision>
  <dcterms:created xsi:type="dcterms:W3CDTF">2023-05-22T20:46:39Z</dcterms:created>
  <dcterms:modified xsi:type="dcterms:W3CDTF">2023-07-04T00:25:19Z</dcterms:modified>
</cp:coreProperties>
</file>