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5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44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49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3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8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3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32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36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3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3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54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A2FD-89E1-4E23-888D-0FC6D3E184E5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D8ED-0EE2-405F-92A0-5FFA2E9998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13868" y="-173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800" b="1" dirty="0" smtClean="0"/>
              <a:t>Metanfetamina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¡TE ENGANCHA!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333" y="1490916"/>
            <a:ext cx="4213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¿Qué es?</a:t>
            </a:r>
          </a:p>
          <a:p>
            <a:pPr algn="just"/>
            <a:r>
              <a:rPr lang="es-MX" dirty="0" smtClean="0"/>
              <a:t>La metanfetamina es una de las sustancias estimulantes más potentes que existen actualmente.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Afecta el cerebro y ocasiona modificaciones en el cuerpo y la mente.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98" y="3846616"/>
            <a:ext cx="3031603" cy="162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528" y="1548257"/>
            <a:ext cx="2809875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6716" y="3846616"/>
            <a:ext cx="28575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365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52739" y="1444418"/>
            <a:ext cx="806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metanfetamina suele consumirse por vía oral, inhalada, fumada e inyectada.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152739" y="1871928"/>
            <a:ext cx="4886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metanfetamina se distribuye en diferentes </a:t>
            </a:r>
          </a:p>
          <a:p>
            <a:pPr algn="just"/>
            <a:r>
              <a:rPr lang="es-MX" dirty="0" smtClean="0"/>
              <a:t>presentaciones: </a:t>
            </a:r>
          </a:p>
          <a:p>
            <a:pPr algn="just"/>
            <a:r>
              <a:rPr lang="es-MX" dirty="0" smtClean="0"/>
              <a:t>• Cristal o polvo traslúcido, sin olor y de sabor amargo.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• En forma sólida, como piedras o cúmulos granulados con textura cerosa, de colores blanco, rosado, marrón o amarillo.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• Pastillas, conocidas como “tachas”; son una de las presentaciones más extendidas en el mercado ilícito; pueden ser de diferentes colores y exhibir logos o estampados de marcas comerciales para facilitar su venta.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152739" y="1122708"/>
            <a:ext cx="37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¿Cómo se consume y en qué formas?</a:t>
            </a:r>
            <a:endParaRPr lang="es-MX" b="1" dirty="0"/>
          </a:p>
        </p:txBody>
      </p:sp>
      <p:sp>
        <p:nvSpPr>
          <p:cNvPr id="14" name="Rectángulo 13"/>
          <p:cNvSpPr/>
          <p:nvPr/>
        </p:nvSpPr>
        <p:spPr>
          <a:xfrm>
            <a:off x="2168615" y="-9840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800" b="1" dirty="0" smtClean="0"/>
              <a:t>Metanfetamina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¡TE ENGANCHA!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720" y="2852868"/>
            <a:ext cx="2391669" cy="124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720" y="4341951"/>
            <a:ext cx="2391669" cy="1353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265" y="1871928"/>
            <a:ext cx="1182415" cy="711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3318" y="1895821"/>
            <a:ext cx="1160314" cy="714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4126" y="1895821"/>
            <a:ext cx="1168321" cy="71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7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659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21881" y="1220873"/>
            <a:ext cx="1100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EFECTOS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35803" y="1678370"/>
            <a:ext cx="37860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FÍSICOS</a:t>
            </a:r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Hay una sensación de euforia y la idea de tener mayor fuerza y velocidad. </a:t>
            </a:r>
          </a:p>
          <a:p>
            <a:pPr algn="just"/>
            <a:r>
              <a:rPr lang="es-MX" dirty="0" smtClean="0"/>
              <a:t>También, se tensan los músculos, se dilatan las pupilas y se acelera el ritmo </a:t>
            </a:r>
            <a:r>
              <a:rPr lang="es-MX" dirty="0" smtClean="0"/>
              <a:t>cardíaco</a:t>
            </a:r>
            <a:r>
              <a:rPr lang="es-MX" dirty="0" smtClean="0"/>
              <a:t>; aumenta la temperatura y la respiración se vuelve más agitada. 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5225657" y="1664198"/>
            <a:ext cx="37981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PSICOLÓGICOS</a:t>
            </a:r>
          </a:p>
          <a:p>
            <a:pPr algn="just"/>
            <a:r>
              <a:rPr lang="es-MX" dirty="0" smtClean="0"/>
              <a:t>Aumenta la sensación de confianza y valor. De igual forma, disminuye la capacidad de medir riesgos y estimula comportamientos  impredecibles o violentos. Aparecen síntomas de hiperactividad, paranoia y psicosis.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2168615" y="-9840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800" b="1" dirty="0" smtClean="0"/>
              <a:t>Metanfetamina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¡TE ENGANCHA!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2277" y="4009790"/>
            <a:ext cx="2463621" cy="1658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060" y="4014704"/>
            <a:ext cx="2660813" cy="1643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675" y="3987193"/>
            <a:ext cx="2463621" cy="1666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233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9</cp:revision>
  <dcterms:created xsi:type="dcterms:W3CDTF">2023-05-22T20:22:28Z</dcterms:created>
  <dcterms:modified xsi:type="dcterms:W3CDTF">2023-07-04T00:23:37Z</dcterms:modified>
</cp:coreProperties>
</file>