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68C-9C49-48C0-9073-C6ECF07B1501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3E86-BABA-44B4-A082-E9E83CE1C4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164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68C-9C49-48C0-9073-C6ECF07B1501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3E86-BABA-44B4-A082-E9E83CE1C4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882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68C-9C49-48C0-9073-C6ECF07B1501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3E86-BABA-44B4-A082-E9E83CE1C4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809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68C-9C49-48C0-9073-C6ECF07B1501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3E86-BABA-44B4-A082-E9E83CE1C4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195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68C-9C49-48C0-9073-C6ECF07B1501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3E86-BABA-44B4-A082-E9E83CE1C4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735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68C-9C49-48C0-9073-C6ECF07B1501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3E86-BABA-44B4-A082-E9E83CE1C4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83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68C-9C49-48C0-9073-C6ECF07B1501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3E86-BABA-44B4-A082-E9E83CE1C4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247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68C-9C49-48C0-9073-C6ECF07B1501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3E86-BABA-44B4-A082-E9E83CE1C4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4512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68C-9C49-48C0-9073-C6ECF07B1501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3E86-BABA-44B4-A082-E9E83CE1C4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272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68C-9C49-48C0-9073-C6ECF07B1501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3E86-BABA-44B4-A082-E9E83CE1C4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561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68C-9C49-48C0-9073-C6ECF07B1501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3E86-BABA-44B4-A082-E9E83CE1C4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500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768C-9C49-48C0-9073-C6ECF07B1501}" type="datetimeFigureOut">
              <a:rPr lang="es-MX" smtClean="0"/>
              <a:t>03/07/2023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3E86-BABA-44B4-A082-E9E83CE1C4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711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848" r="3222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2015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937118" y="-117705"/>
            <a:ext cx="47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err="1" smtClean="0"/>
              <a:t>Fentanilo</a:t>
            </a:r>
            <a:endParaRPr lang="es-MX" sz="4800" b="1" dirty="0" smtClean="0"/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¡A LA PRIMERA TE MATA!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90846" y="1742389"/>
            <a:ext cx="4751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/>
              <a:t>El </a:t>
            </a:r>
            <a:r>
              <a:rPr lang="es-MX" sz="2000" dirty="0" err="1" smtClean="0"/>
              <a:t>fentanilo</a:t>
            </a:r>
            <a:r>
              <a:rPr lang="es-MX" sz="2000" dirty="0" smtClean="0"/>
              <a:t> es una droga analgésica que se usa para disminuir el dolor; puede causar graves problemas a la salud, y muerte por sobredosis.</a:t>
            </a:r>
            <a:endParaRPr lang="es-MX" sz="20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2215" y="3602051"/>
            <a:ext cx="2920556" cy="1954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6" name="Grupo 15"/>
          <p:cNvGrpSpPr/>
          <p:nvPr/>
        </p:nvGrpSpPr>
        <p:grpSpPr>
          <a:xfrm>
            <a:off x="6592314" y="1175654"/>
            <a:ext cx="1715973" cy="1981326"/>
            <a:chOff x="740412" y="3503636"/>
            <a:chExt cx="1715973" cy="1981326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9"/>
            <a:srcRect l="4844" t="4277" r="6145" b="12970"/>
            <a:stretch/>
          </p:blipFill>
          <p:spPr>
            <a:xfrm>
              <a:off x="740412" y="3506533"/>
              <a:ext cx="1704110" cy="19784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Rectángulo 13"/>
            <p:cNvSpPr/>
            <p:nvPr/>
          </p:nvSpPr>
          <p:spPr>
            <a:xfrm>
              <a:off x="2098937" y="3503636"/>
              <a:ext cx="357448" cy="38978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080" y="3609279"/>
            <a:ext cx="2920556" cy="1947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190846" y="1175654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/>
              <a:t>¿Qué  es</a:t>
            </a:r>
            <a:r>
              <a:rPr lang="es-MX" b="1" dirty="0" smtClean="0"/>
              <a:t>?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9478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5893" y="1180915"/>
            <a:ext cx="84111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¿Cómo se consume y en qué formas?</a:t>
            </a:r>
          </a:p>
          <a:p>
            <a:pPr algn="ctr"/>
            <a:endParaRPr lang="es-MX" sz="1100" b="1" dirty="0" smtClean="0"/>
          </a:p>
          <a:p>
            <a:r>
              <a:rPr lang="es-MX" dirty="0" smtClean="0"/>
              <a:t>Las principales formas de uso de esta sustancia son por vía oral, fumado e inyectado. </a:t>
            </a:r>
          </a:p>
          <a:p>
            <a:endParaRPr lang="es-MX" sz="1100" dirty="0"/>
          </a:p>
          <a:p>
            <a:r>
              <a:rPr lang="es-MX" dirty="0" smtClean="0"/>
              <a:t>Desde 2016 el </a:t>
            </a:r>
            <a:r>
              <a:rPr lang="es-MX" dirty="0" err="1" smtClean="0"/>
              <a:t>fentanilo</a:t>
            </a:r>
            <a:r>
              <a:rPr lang="es-MX" dirty="0" smtClean="0"/>
              <a:t> ilícito se distribuye en diferentes presentaciones:</a:t>
            </a:r>
          </a:p>
          <a:p>
            <a:endParaRPr lang="es-MX" sz="1050" dirty="0" smtClean="0"/>
          </a:p>
          <a:p>
            <a:r>
              <a:rPr lang="es-MX" dirty="0" smtClean="0"/>
              <a:t>• </a:t>
            </a:r>
            <a:r>
              <a:rPr lang="es-MX" dirty="0"/>
              <a:t>P</a:t>
            </a:r>
            <a:r>
              <a:rPr lang="es-MX" dirty="0" smtClean="0"/>
              <a:t>olvo blanco </a:t>
            </a:r>
          </a:p>
          <a:p>
            <a:r>
              <a:rPr lang="es-MX" dirty="0" smtClean="0"/>
              <a:t>• Gotas vertidas sobre papel secante </a:t>
            </a:r>
          </a:p>
          <a:p>
            <a:r>
              <a:rPr lang="es-MX" dirty="0" smtClean="0"/>
              <a:t>• Pequeñas golosinas </a:t>
            </a:r>
          </a:p>
          <a:p>
            <a:r>
              <a:rPr lang="es-MX" dirty="0" smtClean="0"/>
              <a:t>• Goteros para los ojos </a:t>
            </a:r>
          </a:p>
          <a:p>
            <a:r>
              <a:rPr lang="es-MX" dirty="0" smtClean="0"/>
              <a:t>• Vaporizadores nasales </a:t>
            </a:r>
          </a:p>
          <a:p>
            <a:r>
              <a:rPr lang="es-MX" dirty="0" smtClean="0"/>
              <a:t>• Pastillas como analgésicos recetados </a:t>
            </a:r>
          </a:p>
          <a:p>
            <a:r>
              <a:rPr lang="es-MX" dirty="0" smtClean="0"/>
              <a:t>• Pastillas de colores con el sello “M30”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937118" y="-117705"/>
            <a:ext cx="47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err="1" smtClean="0"/>
              <a:t>Fentanilo</a:t>
            </a:r>
            <a:endParaRPr lang="es-MX" sz="4800" b="1" dirty="0" smtClean="0"/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¡A LA PRIMERA TE MATA!</a:t>
            </a:r>
            <a:endParaRPr lang="es-MX" sz="2400" b="1" dirty="0">
              <a:solidFill>
                <a:srgbClr val="C0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142" y="4708204"/>
            <a:ext cx="1825510" cy="959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6403" y="4707558"/>
            <a:ext cx="1760148" cy="9904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3045" y="4658488"/>
            <a:ext cx="1802823" cy="1009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80698" y="4693962"/>
            <a:ext cx="1777418" cy="987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6093" y="2628900"/>
            <a:ext cx="2847975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61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42053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5799405"/>
            <a:ext cx="9144000" cy="4571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98" y="6107795"/>
            <a:ext cx="779970" cy="4917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00" y="6127327"/>
            <a:ext cx="1415302" cy="4917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" y="6107795"/>
            <a:ext cx="1163089" cy="491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1" y="6087248"/>
            <a:ext cx="1313322" cy="5409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35" y="6127327"/>
            <a:ext cx="604830" cy="491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08750" y="1651372"/>
            <a:ext cx="4296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FÍSICOS</a:t>
            </a:r>
          </a:p>
          <a:p>
            <a:r>
              <a:rPr lang="es-MX" sz="1600" dirty="0" smtClean="0"/>
              <a:t>• Estado de aletargamiento, adormecimiento. </a:t>
            </a:r>
          </a:p>
          <a:p>
            <a:r>
              <a:rPr lang="es-MX" sz="1600" dirty="0" smtClean="0"/>
              <a:t>• Sensación de sopor, ensoñación, sueño profundo. </a:t>
            </a:r>
          </a:p>
          <a:p>
            <a:r>
              <a:rPr lang="es-MX" sz="1600" dirty="0" smtClean="0"/>
              <a:t>• En el caso de una sobredosis se reducen las funciones vitales como la respiración y el pulso </a:t>
            </a:r>
            <a:r>
              <a:rPr lang="es-MX" sz="1600" dirty="0" smtClean="0"/>
              <a:t>cardíaco</a:t>
            </a:r>
            <a:r>
              <a:rPr lang="es-MX" sz="1600" dirty="0" smtClean="0"/>
              <a:t>, hasta llegar a la muerte.</a:t>
            </a:r>
            <a:endParaRPr lang="es-MX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924442" y="1659070"/>
            <a:ext cx="42195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smtClean="0"/>
              <a:t>PSICOLÓGICOS </a:t>
            </a:r>
          </a:p>
          <a:p>
            <a:r>
              <a:rPr lang="es-MX" sz="1600" dirty="0" smtClean="0"/>
              <a:t>• Sedación, placer. </a:t>
            </a:r>
          </a:p>
          <a:p>
            <a:r>
              <a:rPr lang="es-MX" sz="1600" dirty="0" smtClean="0"/>
              <a:t>• Pérdida del interés en las actividades cotidianas y en la convivencia interpersonal. </a:t>
            </a:r>
          </a:p>
          <a:p>
            <a:r>
              <a:rPr lang="es-MX" sz="1600" dirty="0" smtClean="0"/>
              <a:t>• Estado de aislamiento. </a:t>
            </a:r>
          </a:p>
          <a:p>
            <a:r>
              <a:rPr lang="es-MX" sz="1600" dirty="0" smtClean="0"/>
              <a:t>• Pérdida de la conciencia.</a:t>
            </a:r>
            <a:endParaRPr lang="es-MX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064551" y="1209193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5"/>
                </a:solidFill>
              </a:rPr>
              <a:t>EFECTOS</a:t>
            </a:r>
            <a:endParaRPr lang="es-MX" sz="2000" b="1" dirty="0">
              <a:solidFill>
                <a:schemeClr val="accent5"/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0267" y="3759658"/>
            <a:ext cx="2617721" cy="1769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6523" y="3776341"/>
            <a:ext cx="2619375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CuadroTexto 14"/>
          <p:cNvSpPr txBox="1"/>
          <p:nvPr/>
        </p:nvSpPr>
        <p:spPr>
          <a:xfrm>
            <a:off x="1937118" y="-117705"/>
            <a:ext cx="4748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err="1" smtClean="0"/>
              <a:t>Fentanilo</a:t>
            </a:r>
            <a:endParaRPr lang="es-MX" sz="4800" b="1" dirty="0" smtClean="0"/>
          </a:p>
          <a:p>
            <a:pPr algn="ctr"/>
            <a:r>
              <a:rPr lang="es-MX" sz="2400" b="1" dirty="0" smtClean="0">
                <a:solidFill>
                  <a:srgbClr val="C00000"/>
                </a:solidFill>
              </a:rPr>
              <a:t>¡A LA PRIMERA TE MATA!</a:t>
            </a:r>
            <a:endParaRPr lang="es-MX" sz="2400" b="1" dirty="0">
              <a:solidFill>
                <a:srgbClr val="C0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779" y="3793659"/>
            <a:ext cx="2619375" cy="1743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788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203</Words>
  <Application>Microsoft Office PowerPoint</Application>
  <PresentationFormat>Presentación en pantalla 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Tutorias 4</dc:creator>
  <cp:lastModifiedBy>Tutorias03</cp:lastModifiedBy>
  <cp:revision>12</cp:revision>
  <dcterms:created xsi:type="dcterms:W3CDTF">2023-05-22T20:02:37Z</dcterms:created>
  <dcterms:modified xsi:type="dcterms:W3CDTF">2023-07-04T00:22:49Z</dcterms:modified>
</cp:coreProperties>
</file>