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58" r:id="rId4"/>
    <p:sldId id="259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522-4FB2-4E8D-9B39-AED442BE32B6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6014-E1EA-485B-AF83-1B65855836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143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522-4FB2-4E8D-9B39-AED442BE32B6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6014-E1EA-485B-AF83-1B65855836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056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522-4FB2-4E8D-9B39-AED442BE32B6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6014-E1EA-485B-AF83-1B65855836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701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522-4FB2-4E8D-9B39-AED442BE32B6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6014-E1EA-485B-AF83-1B65855836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443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522-4FB2-4E8D-9B39-AED442BE32B6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6014-E1EA-485B-AF83-1B65855836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551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522-4FB2-4E8D-9B39-AED442BE32B6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6014-E1EA-485B-AF83-1B65855836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229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522-4FB2-4E8D-9B39-AED442BE32B6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6014-E1EA-485B-AF83-1B65855836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269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522-4FB2-4E8D-9B39-AED442BE32B6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6014-E1EA-485B-AF83-1B65855836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600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522-4FB2-4E8D-9B39-AED442BE32B6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6014-E1EA-485B-AF83-1B65855836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793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522-4FB2-4E8D-9B39-AED442BE32B6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6014-E1EA-485B-AF83-1B65855836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387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0522-4FB2-4E8D-9B39-AED442BE32B6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6014-E1EA-485B-AF83-1B65855836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21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50522-4FB2-4E8D-9B39-AED442BE32B6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86014-E1EA-485B-AF83-1B65855836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222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2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6.png"/><Relationship Id="rId5" Type="http://schemas.openxmlformats.org/officeDocument/2006/relationships/image" Target="../media/image5.png"/><Relationship Id="rId10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848" r="322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5799405"/>
            <a:ext cx="9144000" cy="4571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98" y="6107795"/>
            <a:ext cx="779970" cy="4917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00" y="6127327"/>
            <a:ext cx="1415302" cy="491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8" y="6107795"/>
            <a:ext cx="1163089" cy="491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1" y="6087248"/>
            <a:ext cx="1313322" cy="5409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35" y="6127327"/>
            <a:ext cx="604830" cy="49176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28394" y="9710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 smtClean="0"/>
              <a:t>¿Qué son?</a:t>
            </a:r>
          </a:p>
          <a:p>
            <a:pPr algn="just"/>
            <a:r>
              <a:rPr lang="es-MX" dirty="0" smtClean="0"/>
              <a:t>La Organización Mundial de la Salud (OMS) define el término droga o sustancia psicoactiva como aquella de origen natural, </a:t>
            </a:r>
            <a:r>
              <a:rPr lang="es-MX" dirty="0" err="1" smtClean="0"/>
              <a:t>semisintético</a:t>
            </a:r>
            <a:r>
              <a:rPr lang="es-MX" dirty="0" smtClean="0"/>
              <a:t> o sintético que produce alguna modificación en una o más funciones en el organismo sea cual sea la vía de administración.</a:t>
            </a:r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1027979" y="52668"/>
            <a:ext cx="7088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drogas y su clasificación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7329" y="971040"/>
            <a:ext cx="2381250" cy="15906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15" y="3303058"/>
            <a:ext cx="2131463" cy="1484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4394" y="4269980"/>
            <a:ext cx="2147615" cy="1468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0556" y="3301910"/>
            <a:ext cx="2009353" cy="1505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2"/>
          <a:srcRect b="10727"/>
          <a:stretch/>
        </p:blipFill>
        <p:spPr>
          <a:xfrm>
            <a:off x="7003480" y="4233794"/>
            <a:ext cx="2031669" cy="1505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35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155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5799405"/>
            <a:ext cx="9144000" cy="4571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98" y="6107795"/>
            <a:ext cx="779970" cy="4917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00" y="6127327"/>
            <a:ext cx="1415302" cy="491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8" y="6107795"/>
            <a:ext cx="1163089" cy="491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1" y="6087248"/>
            <a:ext cx="1313322" cy="5409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35" y="6127327"/>
            <a:ext cx="604830" cy="491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9907" y="1193494"/>
            <a:ext cx="6133108" cy="3688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2202" y="2260545"/>
            <a:ext cx="1548518" cy="157900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939338" y="254019"/>
            <a:ext cx="792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Actualmente se clasifican por sus efectos en cuatro grandes familias: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0"/>
          <a:srcRect r="26442"/>
          <a:stretch/>
        </p:blipFill>
        <p:spPr>
          <a:xfrm>
            <a:off x="142372" y="1346660"/>
            <a:ext cx="1195163" cy="622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372" y="2680729"/>
            <a:ext cx="1195163" cy="718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467" y="4054865"/>
            <a:ext cx="1231755" cy="689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6900" y="5022695"/>
            <a:ext cx="1243100" cy="696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55387" y="1325596"/>
            <a:ext cx="1148627" cy="643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65753" y="2547850"/>
            <a:ext cx="1193143" cy="705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4765" y="3941095"/>
            <a:ext cx="1148627" cy="705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7"/>
          <a:srcRect b="9905"/>
          <a:stretch/>
        </p:blipFill>
        <p:spPr>
          <a:xfrm>
            <a:off x="5311162" y="5006841"/>
            <a:ext cx="1189471" cy="711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11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5799405"/>
            <a:ext cx="9144000" cy="4571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98" y="6107795"/>
            <a:ext cx="779970" cy="4917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00" y="6127327"/>
            <a:ext cx="1415302" cy="491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8" y="6107795"/>
            <a:ext cx="1163089" cy="491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1" y="6087248"/>
            <a:ext cx="1313322" cy="5409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35" y="6127327"/>
            <a:ext cx="604830" cy="49176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94333" y="178316"/>
            <a:ext cx="39215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/>
              <a:t>Adicción al consumo de sustancias</a:t>
            </a:r>
          </a:p>
          <a:p>
            <a:pPr algn="just"/>
            <a:endParaRPr lang="es-MX" sz="1600" b="1" dirty="0" smtClean="0"/>
          </a:p>
          <a:p>
            <a:pPr algn="just"/>
            <a:r>
              <a:rPr lang="es-MX" sz="1600" dirty="0" smtClean="0"/>
              <a:t>La adicción es la dependencia física y psicológica provocada por el abuso en el consumo de sustancias psicoactivas o drogas.</a:t>
            </a:r>
          </a:p>
          <a:p>
            <a:pPr algn="just"/>
            <a:r>
              <a:rPr lang="es-MX" sz="1600" dirty="0" smtClean="0"/>
              <a:t> </a:t>
            </a:r>
          </a:p>
          <a:p>
            <a:pPr algn="just"/>
            <a:r>
              <a:rPr lang="es-MX" sz="1600" dirty="0" smtClean="0"/>
              <a:t>La adicción al consumo de estas sustancias se caracteriza por dos elementos: la tolerancia y el síndrome de abstinencia.</a:t>
            </a:r>
            <a:endParaRPr lang="es-MX" sz="1600" dirty="0"/>
          </a:p>
        </p:txBody>
      </p:sp>
      <p:sp>
        <p:nvSpPr>
          <p:cNvPr id="13" name="Rectángulo 12"/>
          <p:cNvSpPr/>
          <p:nvPr/>
        </p:nvSpPr>
        <p:spPr>
          <a:xfrm>
            <a:off x="4616713" y="2998638"/>
            <a:ext cx="449718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/>
              <a:t>La adolescencia como proceso de cambio </a:t>
            </a:r>
          </a:p>
          <a:p>
            <a:pPr algn="just"/>
            <a:endParaRPr lang="es-MX" sz="1600" b="1" dirty="0" smtClean="0"/>
          </a:p>
          <a:p>
            <a:pPr algn="just"/>
            <a:r>
              <a:rPr lang="es-MX" sz="1600" dirty="0" smtClean="0"/>
              <a:t>La adolescencia se caracteriza por la búsqueda de nuevas experien</a:t>
            </a:r>
            <a:r>
              <a:rPr lang="es-MX" sz="1600" dirty="0"/>
              <a:t>c</a:t>
            </a:r>
            <a:r>
              <a:rPr lang="es-MX" sz="1600" dirty="0" smtClean="0"/>
              <a:t>ias, por una enorme carga de deseos y aspiraciones; es una etapa de fuertes cambios en el estado de ánimo que pueden conducir al consumo de drogas, con el riesgo de desarrollar adicciones y de dañar permanentemente la salud, ya que durante la adolescencia el sistema nervioso central aun se </a:t>
            </a:r>
          </a:p>
          <a:p>
            <a:pPr algn="just"/>
            <a:r>
              <a:rPr lang="es-MX" sz="1600" dirty="0" smtClean="0"/>
              <a:t>encuentra en desarrollo.</a:t>
            </a:r>
            <a:endParaRPr lang="es-MX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/>
          <a:srcRect l="18770" r="11703"/>
          <a:stretch/>
        </p:blipFill>
        <p:spPr>
          <a:xfrm>
            <a:off x="6685868" y="85292"/>
            <a:ext cx="2391875" cy="1371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3102" y="1405134"/>
            <a:ext cx="2312235" cy="1311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33" y="2874194"/>
            <a:ext cx="2149852" cy="1358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0370" y="4335290"/>
            <a:ext cx="2096265" cy="1323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66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186</Words>
  <Application>Microsoft Office PowerPoint</Application>
  <PresentationFormat>Presentación en pantalla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DROGAS  Y SU CLASIFICACIÓN</dc:title>
  <dc:creator>Tutorias 4</dc:creator>
  <cp:lastModifiedBy>Tutorias03</cp:lastModifiedBy>
  <cp:revision>15</cp:revision>
  <dcterms:created xsi:type="dcterms:W3CDTF">2023-05-22T19:30:44Z</dcterms:created>
  <dcterms:modified xsi:type="dcterms:W3CDTF">2023-07-04T00:14:42Z</dcterms:modified>
</cp:coreProperties>
</file>