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9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25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88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1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2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4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8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45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93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3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50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87A2-AB2F-45B4-A81D-17D3FE1E67AB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3048-E431-4A7A-A1A5-13CA2E3ED6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05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91492" y="-118200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Cannabis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¡SÍ TE DAÑA!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1314" y="1456083"/>
            <a:ext cx="390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La cannabis es una planta que contiene sustancias con propiedades que modifican el comportamiento y alteran la percepción del entorno llamadas </a:t>
            </a:r>
            <a:r>
              <a:rPr lang="es-MX" sz="2000" dirty="0" err="1" smtClean="0"/>
              <a:t>cannabinoides</a:t>
            </a:r>
            <a:r>
              <a:rPr lang="es-MX" sz="2000" dirty="0" smtClean="0"/>
              <a:t>. </a:t>
            </a:r>
            <a:endParaRPr lang="es-MX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465" y="1171528"/>
            <a:ext cx="3622158" cy="2257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4699715" y="4454822"/>
            <a:ext cx="4281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MEJOR CONOCIDO COMO  </a:t>
            </a:r>
            <a:r>
              <a:rPr lang="es-MX" sz="2800" b="1" dirty="0" smtClean="0">
                <a:solidFill>
                  <a:srgbClr val="C00000"/>
                </a:solidFill>
              </a:rPr>
              <a:t>“MARIHUANA”</a:t>
            </a:r>
            <a:endParaRPr lang="es-MX" sz="28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412" y="3451008"/>
            <a:ext cx="3622158" cy="2257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141314" y="9554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¿Qué es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8681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7307" y="1144745"/>
            <a:ext cx="4121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 smtClean="0"/>
              <a:t>¿Cómo se consume y en qué formas?</a:t>
            </a:r>
            <a:endParaRPr lang="es-MX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149241" y="1575434"/>
            <a:ext cx="8614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forma habitual de consumo de la cannabis es por vía oral, ingerida o fumada, siendo esta última la forma más extendida. Sin embargo, cada vez es más popular consumir cannabis mediante vaporizadores y en extractos de alta pureza de THC.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091492" y="-118200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Cannabis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¡SÍ TE DAÑA!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79" y="2595451"/>
            <a:ext cx="2198595" cy="1596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6900" y="4201061"/>
            <a:ext cx="2206610" cy="157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667" y="2549053"/>
            <a:ext cx="2211293" cy="1599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5868" y="4228709"/>
            <a:ext cx="2211293" cy="15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2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6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3999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09949" y="1023176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/>
                </a:solidFill>
              </a:rPr>
              <a:t>EFECTOS</a:t>
            </a:r>
            <a:endParaRPr lang="es-MX" sz="2000" b="1" dirty="0">
              <a:solidFill>
                <a:schemeClr val="accent5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346" y="1418687"/>
            <a:ext cx="4193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FÍSICOS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</a:t>
            </a:r>
            <a:r>
              <a:rPr lang="es-MX" dirty="0" smtClean="0"/>
              <a:t>igero aceleramiento del ritmo </a:t>
            </a:r>
            <a:r>
              <a:rPr lang="es-MX" dirty="0" smtClean="0"/>
              <a:t>cardíaco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Dilatación de los vasos sanguíneos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Enrojecimiento de los ojos 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Aumento del apetito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dirty="0" smtClean="0"/>
              <a:t>equedad en la boca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Mareo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</a:t>
            </a:r>
            <a:r>
              <a:rPr lang="es-MX" dirty="0" smtClean="0"/>
              <a:t>érdida de la coordinación. </a:t>
            </a:r>
            <a:endParaRPr lang="es-MX" b="1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4926310" y="1389979"/>
            <a:ext cx="4310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PSICOLÓGICOS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Sensación de relajación o euforia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Fatiga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Disminución de la concentración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lteración de los sentidos y de la percepción del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Alteraciones en el tiempo de respuesta, en la atención y en la capacidad de toma de decisiones.</a:t>
            </a:r>
            <a:endParaRPr lang="es-MX" b="1" dirty="0" smtClean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917" y="4680372"/>
            <a:ext cx="1920071" cy="1077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2091492" y="-118200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Cannabis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¡SÍ TE DAÑA!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784" y="3975302"/>
            <a:ext cx="1884708" cy="1101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315" y="4639062"/>
            <a:ext cx="1920070" cy="1101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2115" y="3975302"/>
            <a:ext cx="1920071" cy="1152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175</Words>
  <Application>Microsoft Office PowerPoint</Application>
  <PresentationFormat>Presentación en pantalla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12</cp:revision>
  <dcterms:created xsi:type="dcterms:W3CDTF">2023-05-22T21:02:29Z</dcterms:created>
  <dcterms:modified xsi:type="dcterms:W3CDTF">2023-07-04T00:21:55Z</dcterms:modified>
</cp:coreProperties>
</file>