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5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35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07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209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72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18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47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40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48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85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01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7362-6E94-41B2-8B18-DE9D6E72B773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0F08-A2C3-487C-BA4E-F7916FF1D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6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848" r="32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51" y="32425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97625" y="-76884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Benzodiacepinas 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NO SON UN JUEGO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0505" y="1710043"/>
            <a:ext cx="36825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Las benzodiacepinas son uno de los grupos de medicamentos más usados a nivel mundial por sus efectos depresores y moduladores del sistema nervioso central.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Bajo prescripción médica son altamente utilizados en el tratamiento de la ansiedad y para el trastorno del sueño.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También son recetados como anticonvulsivos, ansiolíticos y relajantes musculares. 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5684" y="4572167"/>
            <a:ext cx="2154617" cy="1135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l="15726" t="25679" r="13187" b="17570"/>
          <a:stretch/>
        </p:blipFill>
        <p:spPr>
          <a:xfrm>
            <a:off x="4110296" y="1299947"/>
            <a:ext cx="2072555" cy="1394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8341" y="1299947"/>
            <a:ext cx="2082772" cy="1411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0079" y="3078667"/>
            <a:ext cx="2082772" cy="1385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2"/>
          <a:srcRect l="26867" r="10806" b="21264"/>
          <a:stretch/>
        </p:blipFill>
        <p:spPr>
          <a:xfrm>
            <a:off x="6685868" y="3124508"/>
            <a:ext cx="2082772" cy="1338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CuadroTexto 15"/>
          <p:cNvSpPr txBox="1"/>
          <p:nvPr/>
        </p:nvSpPr>
        <p:spPr>
          <a:xfrm>
            <a:off x="230505" y="120937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¿Qué es</a:t>
            </a:r>
            <a:r>
              <a:rPr lang="es-MX" b="1" dirty="0" smtClean="0"/>
              <a:t>?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0720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425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90101" y="1322085"/>
            <a:ext cx="43465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Efectos durante su consumo</a:t>
            </a:r>
          </a:p>
          <a:p>
            <a:pPr algn="ctr"/>
            <a:endParaRPr lang="es-MX" b="1" dirty="0" smtClean="0"/>
          </a:p>
          <a:p>
            <a:pPr algn="just"/>
            <a:r>
              <a:rPr lang="es-MX" dirty="0" smtClean="0"/>
              <a:t>El principal efecto de las benzodiacepinas es la sedación que en muchas ocasiones genera somnolencia, mareo y vértigo.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Asimismo, las benzodiacepinas pueden ocasionar confusión y pérdida temporal del juicio y de la conciencia, y desmayos.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Sin embargo, todos estos efectos pueden ser controlados si están acompañados de un seguimiento o vigilancia médica para el tratamiento de enfermedades de salud mental como ansiedad, depresión o psicosis.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197625" y="-76884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Benzodiacepinas 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NO SON UN JUEGO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296" y="1276279"/>
            <a:ext cx="1881496" cy="1277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375" y="1276279"/>
            <a:ext cx="1920504" cy="1278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0887" y="2905614"/>
            <a:ext cx="1875905" cy="1273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1"/>
          <a:srcRect l="32545"/>
          <a:stretch/>
        </p:blipFill>
        <p:spPr>
          <a:xfrm>
            <a:off x="6969981" y="2851969"/>
            <a:ext cx="1896898" cy="1267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5809" y="4488515"/>
            <a:ext cx="1880118" cy="1251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3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84965" y="1386116"/>
            <a:ext cx="43516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Consecuencias irreversibles para la salud</a:t>
            </a:r>
          </a:p>
          <a:p>
            <a:pPr algn="ctr"/>
            <a:endParaRPr lang="es-MX" sz="1600" b="1" dirty="0" smtClean="0"/>
          </a:p>
          <a:p>
            <a:pPr algn="just"/>
            <a:r>
              <a:rPr lang="es-MX" sz="1600" dirty="0" smtClean="0"/>
              <a:t>El uso no supervisado de las benzodiacepinas puede generar dependencia. 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En grandes cantidades o por </a:t>
            </a:r>
            <a:r>
              <a:rPr lang="es-MX" sz="1600" dirty="0" smtClean="0"/>
              <a:t>períodos </a:t>
            </a:r>
            <a:r>
              <a:rPr lang="es-MX" sz="1600" dirty="0" smtClean="0"/>
              <a:t>prolongados, el abuso de esta sustancia puede causar daños a las funciones motoras, hipotensión, depresión respiratoria, coma y la muerte.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Los numerosos casos de muertes asociadas al consumo de benzodiacepinas ocurren fuera de un tratamiento médico y porque, normalmente, se les mezcla con otras sustancias como alcohol, estimulantes u opioides.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197625" y="-76884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Benzodiacepinas 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NO SON UN JUEGO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211" y="4404436"/>
            <a:ext cx="2729692" cy="1364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9429" y="2801565"/>
            <a:ext cx="2729692" cy="1364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258" y="1258054"/>
            <a:ext cx="2729692" cy="1363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9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232</Words>
  <Application>Microsoft Office PowerPoint</Application>
  <PresentationFormat>Presentación en pantalla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Tutorias 4</dc:creator>
  <cp:lastModifiedBy>Tutorias03</cp:lastModifiedBy>
  <cp:revision>9</cp:revision>
  <dcterms:created xsi:type="dcterms:W3CDTF">2023-05-22T22:08:22Z</dcterms:created>
  <dcterms:modified xsi:type="dcterms:W3CDTF">2023-07-04T00:20:56Z</dcterms:modified>
</cp:coreProperties>
</file>