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3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1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071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89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77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88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33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13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84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1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79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5B8C-8903-48CD-B8BC-86438F890879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DB41-CCFB-4F14-8099-845BC8FFE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6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97625" y="-70446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Alcohol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CUÍDATE, NO INICIES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9224" y="1213841"/>
            <a:ext cx="4472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¿Qué es?</a:t>
            </a:r>
            <a:r>
              <a:rPr lang="es-MX" dirty="0" smtClean="0"/>
              <a:t> </a:t>
            </a:r>
          </a:p>
          <a:p>
            <a:pPr algn="just"/>
            <a:r>
              <a:rPr lang="es-MX" dirty="0" smtClean="0"/>
              <a:t>El alcohol es una droga que tiene la capacidad de producir sedación. </a:t>
            </a:r>
          </a:p>
          <a:p>
            <a:pPr algn="just"/>
            <a:endParaRPr lang="es-MX" sz="1050" dirty="0" smtClean="0"/>
          </a:p>
          <a:p>
            <a:pPr algn="just"/>
            <a:r>
              <a:rPr lang="es-MX" dirty="0" smtClean="0"/>
              <a:t>Los efectos de su consumo inician de forma leve, con desinhibición y euforia. </a:t>
            </a:r>
          </a:p>
          <a:p>
            <a:pPr algn="just"/>
            <a:endParaRPr lang="es-MX" sz="1050" dirty="0" smtClean="0"/>
          </a:p>
          <a:p>
            <a:pPr algn="just"/>
            <a:r>
              <a:rPr lang="es-MX" dirty="0" smtClean="0"/>
              <a:t>El aumento en la cantidad ingerida provoca mareo, descoordinación, vómito, desequilibro, dificultad para hablar y confusión. </a:t>
            </a:r>
          </a:p>
          <a:p>
            <a:pPr algn="just"/>
            <a:endParaRPr lang="es-MX" sz="1050" dirty="0" smtClean="0"/>
          </a:p>
          <a:p>
            <a:pPr algn="just"/>
            <a:r>
              <a:rPr lang="es-MX" dirty="0" smtClean="0"/>
              <a:t>Una ingesta desmedida puede inducir depresión grave del sistema nervioso e, incluso, la muerte. </a:t>
            </a:r>
          </a:p>
          <a:p>
            <a:pPr algn="just"/>
            <a:endParaRPr lang="es-MX" sz="1050" dirty="0" smtClean="0"/>
          </a:p>
          <a:p>
            <a:pPr algn="just"/>
            <a:r>
              <a:rPr lang="es-MX" dirty="0" smtClean="0"/>
              <a:t>Además, beber alcohol causa adicción.</a:t>
            </a:r>
            <a:endParaRPr lang="es-MX" b="1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4573" y="1213840"/>
            <a:ext cx="1967105" cy="1137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1224" y="3429000"/>
            <a:ext cx="1960454" cy="1125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8043" y="2248231"/>
            <a:ext cx="1979592" cy="1218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8043" y="4500056"/>
            <a:ext cx="1979592" cy="121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8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764" y="1146695"/>
            <a:ext cx="4121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/>
              <a:t>¿Cómo se consume y en qué formas?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5915" y="1720840"/>
            <a:ext cx="4809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Las bebidas alcohólicas se ingieren por vía oral y se producen de dos maneras:</a:t>
            </a:r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• Por fermentación: </a:t>
            </a:r>
            <a:r>
              <a:rPr lang="es-MX" dirty="0" smtClean="0"/>
              <a:t>contienen entre 3 y 15 grados de alcohol. Algunos ejemplos son el vino, la cerveza y el pulque. </a:t>
            </a:r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• Por destilación: </a:t>
            </a:r>
            <a:r>
              <a:rPr lang="es-MX" dirty="0" smtClean="0"/>
              <a:t>se trata de líquidos conocidos como aguardientes o licores, los cuales contienen porcentajes de alcohol que varían entre los 20 y los 80 grados. Los más conocidos son ron, tequila, mezcal, vodka, whisky y brandy.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197625" y="-70446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Alcohol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CUÍDATE, NO INICIES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910" y="1548287"/>
            <a:ext cx="2100735" cy="1349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4010" y="3050863"/>
            <a:ext cx="1649613" cy="1285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7103" y="2930152"/>
            <a:ext cx="1425149" cy="142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7994" y="4413952"/>
            <a:ext cx="2100735" cy="134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8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4" y="-10696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09950" y="1121114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/>
                </a:solidFill>
              </a:rPr>
              <a:t>EFECTOS</a:t>
            </a:r>
            <a:endParaRPr lang="es-MX" sz="2000" b="1" dirty="0">
              <a:solidFill>
                <a:schemeClr val="accent5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228" y="1457412"/>
            <a:ext cx="3456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En bajas cantidades: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Socialización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</a:t>
            </a:r>
            <a:r>
              <a:rPr lang="es-MX" dirty="0" smtClean="0"/>
              <a:t>esinhibición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</a:t>
            </a:r>
            <a:r>
              <a:rPr lang="es-MX" dirty="0" smtClean="0"/>
              <a:t>isminución de la atención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Inestabilidad emocional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</a:t>
            </a:r>
            <a:r>
              <a:rPr lang="es-MX" dirty="0" smtClean="0"/>
              <a:t>e alarga el tiempo de reacción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Mareo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Desorientación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</a:t>
            </a:r>
            <a:r>
              <a:rPr lang="es-MX" dirty="0" smtClean="0"/>
              <a:t>stado de confusión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71465" y="1435259"/>
            <a:ext cx="3456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En altas cantidades: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Somnolencia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Vómito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Pérdida del control de esfínteres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Descoordinación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dormecimiento del cuerpo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Intoxicación grave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Estado de inconsciencia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Hipotermia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</a:t>
            </a:r>
            <a:r>
              <a:rPr lang="es-MX" dirty="0" smtClean="0"/>
              <a:t>alta de reflejos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</a:t>
            </a:r>
            <a:r>
              <a:rPr lang="es-MX" dirty="0" smtClean="0"/>
              <a:t>oma 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Posible muerte por paro respiratorio </a:t>
            </a:r>
            <a:endParaRPr lang="es-MX" b="1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2197625" y="-70446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Alcohol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CUÍDATE, NO INICIES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018" y="4925742"/>
            <a:ext cx="1408968" cy="859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499" y="4129612"/>
            <a:ext cx="1575277" cy="943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8" y="4129612"/>
            <a:ext cx="1575277" cy="96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9751" y="1281022"/>
            <a:ext cx="1510326" cy="901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9751" y="2393684"/>
            <a:ext cx="1510325" cy="901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9750" y="3519450"/>
            <a:ext cx="1510326" cy="931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9750" y="4747397"/>
            <a:ext cx="1496353" cy="87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241</Words>
  <Application>Microsoft Office PowerPoint</Application>
  <PresentationFormat>Presentación en pantalla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4</dc:creator>
  <cp:lastModifiedBy>Tutorias03</cp:lastModifiedBy>
  <cp:revision>14</cp:revision>
  <dcterms:created xsi:type="dcterms:W3CDTF">2023-05-22T21:41:09Z</dcterms:created>
  <dcterms:modified xsi:type="dcterms:W3CDTF">2023-07-04T00:19:52Z</dcterms:modified>
</cp:coreProperties>
</file>